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93" r:id="rId5"/>
    <p:sldId id="296" r:id="rId6"/>
    <p:sldId id="297" r:id="rId7"/>
    <p:sldId id="298" r:id="rId8"/>
    <p:sldId id="316" r:id="rId9"/>
    <p:sldId id="299" r:id="rId10"/>
    <p:sldId id="300" r:id="rId11"/>
    <p:sldId id="312" r:id="rId12"/>
    <p:sldId id="313" r:id="rId13"/>
    <p:sldId id="314" r:id="rId14"/>
    <p:sldId id="301" r:id="rId15"/>
    <p:sldId id="302" r:id="rId16"/>
    <p:sldId id="303" r:id="rId17"/>
    <p:sldId id="304" r:id="rId18"/>
    <p:sldId id="305" r:id="rId19"/>
    <p:sldId id="306" r:id="rId20"/>
    <p:sldId id="276" r:id="rId21"/>
    <p:sldId id="307" r:id="rId22"/>
    <p:sldId id="308" r:id="rId23"/>
    <p:sldId id="315" r:id="rId24"/>
    <p:sldId id="311" r:id="rId25"/>
    <p:sldId id="309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277" dt="2021-06-01T16:01:22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6-01T16:28:29.984" v="2926" actId="404"/>
      <pc:docMkLst>
        <pc:docMk/>
      </pc:docMkLst>
      <pc:sldChg chg="addSp modSp mod modTransition">
        <pc:chgData name="Tamjid Ahsan" userId="15c1a18861ae33e8" providerId="LiveId" clId="{80A8D4CB-4048-4CEF-B2F2-FE05DE1F7579}" dt="2021-05-26T21:55:58.687" v="1677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 modTransition">
        <pc:chgData name="Tamjid Ahsan" userId="15c1a18861ae33e8" providerId="LiveId" clId="{80A8D4CB-4048-4CEF-B2F2-FE05DE1F7579}" dt="2021-05-27T18:35:06.090" v="1718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7T18:35:06.090" v="1718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Sp mod modTransition">
        <pc:chgData name="Tamjid Ahsan" userId="15c1a18861ae33e8" providerId="LiveId" clId="{80A8D4CB-4048-4CEF-B2F2-FE05DE1F7579}" dt="2021-06-01T12:59:11.764" v="2164" actId="113"/>
        <pc:sldMkLst>
          <pc:docMk/>
          <pc:sldMk cId="861338007" sldId="297"/>
        </pc:sldMkLst>
        <pc:spChg chg="mod">
          <ac:chgData name="Tamjid Ahsan" userId="15c1a18861ae33e8" providerId="LiveId" clId="{80A8D4CB-4048-4CEF-B2F2-FE05DE1F7579}" dt="2021-06-01T12:59:11.764" v="2164" actId="113"/>
          <ac:spMkLst>
            <pc:docMk/>
            <pc:sldMk cId="861338007" sldId="297"/>
            <ac:spMk id="15" creationId="{DAA7A03E-6B1B-4C40-90D3-B1E322A838AA}"/>
          </ac:spMkLst>
        </pc:spChg>
      </pc:sldChg>
      <pc:sldChg chg="delSp modSp mod modTransition">
        <pc:chgData name="Tamjid Ahsan" userId="15c1a18861ae33e8" providerId="LiveId" clId="{80A8D4CB-4048-4CEF-B2F2-FE05DE1F7579}" dt="2021-06-01T12:59:36.678" v="2166" actId="113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6-01T12:59:36.678" v="2166" actId="113"/>
          <ac:spMkLst>
            <pc:docMk/>
            <pc:sldMk cId="2508846902" sldId="298"/>
            <ac:spMk id="3" creationId="{FBB9927D-2DF8-4B98-8CF8-180B08F118E9}"/>
          </ac:spMkLst>
        </pc:spChg>
        <pc:graphicFrameChg chg="del mod">
          <ac:chgData name="Tamjid Ahsan" userId="15c1a18861ae33e8" providerId="LiveId" clId="{80A8D4CB-4048-4CEF-B2F2-FE05DE1F7579}" dt="2021-05-31T20:38:34.721" v="2048" actId="21"/>
          <ac:graphicFrameMkLst>
            <pc:docMk/>
            <pc:sldMk cId="2508846902" sldId="298"/>
            <ac:graphicFrameMk id="4" creationId="{3CFD584C-DB56-409F-A65E-A5D12A1DF831}"/>
          </ac:graphicFrameMkLst>
        </pc:graphicFrameChg>
      </pc:sldChg>
      <pc:sldChg chg="modSp mod modTransition">
        <pc:chgData name="Tamjid Ahsan" userId="15c1a18861ae33e8" providerId="LiveId" clId="{80A8D4CB-4048-4CEF-B2F2-FE05DE1F7579}" dt="2021-05-26T21:56:42.396" v="168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5-24T02:01:36.479" v="420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modTransition setBg setClrOvrMap">
        <pc:chgData name="Tamjid Ahsan" userId="15c1a18861ae33e8" providerId="LiveId" clId="{80A8D4CB-4048-4CEF-B2F2-FE05DE1F7579}" dt="2021-05-26T21:57:06.720" v="1688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modAnim setClrOvrMap modNotesTx">
        <pc:chgData name="Tamjid Ahsan" userId="15c1a18861ae33e8" providerId="LiveId" clId="{80A8D4CB-4048-4CEF-B2F2-FE05DE1F7579}" dt="2021-06-01T16:03:24.047" v="2913" actId="1036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6-01T15:07:44.341" v="2614" actId="1076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add mod">
          <ac:chgData name="Tamjid Ahsan" userId="15c1a18861ae33e8" providerId="LiveId" clId="{80A8D4CB-4048-4CEF-B2F2-FE05DE1F7579}" dt="2021-06-01T15:29:38.559" v="2797" actId="33524"/>
          <ac:spMkLst>
            <pc:docMk/>
            <pc:sldMk cId="1084791511" sldId="301"/>
            <ac:spMk id="3" creationId="{CC7E2A43-6A1B-45E4-B26A-519D806D36DD}"/>
          </ac:spMkLst>
        </pc:spChg>
        <pc:spChg chg="mod">
          <ac:chgData name="Tamjid Ahsan" userId="15c1a18861ae33e8" providerId="LiveId" clId="{80A8D4CB-4048-4CEF-B2F2-FE05DE1F7579}" dt="2021-06-01T15:09:15.548" v="2617" actId="20577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mod">
          <ac:chgData name="Tamjid Ahsan" userId="15c1a18861ae33e8" providerId="LiveId" clId="{80A8D4CB-4048-4CEF-B2F2-FE05DE1F7579}" dt="2021-06-01T16:01:26.733" v="2864" actId="27636"/>
          <ac:spMkLst>
            <pc:docMk/>
            <pc:sldMk cId="1084791511" sldId="301"/>
            <ac:spMk id="23" creationId="{A8855B24-71A7-4712-9821-47EBE340021F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31T20:42:13.957" v="2072" actId="1076"/>
          <ac:picMkLst>
            <pc:docMk/>
            <pc:sldMk cId="1084791511" sldId="301"/>
            <ac:picMk id="6" creationId="{0DC7C35D-DC82-436F-A09E-86F222177840}"/>
          </ac:picMkLst>
        </pc:picChg>
        <pc:picChg chg="add mod">
          <ac:chgData name="Tamjid Ahsan" userId="15c1a18861ae33e8" providerId="LiveId" clId="{80A8D4CB-4048-4CEF-B2F2-FE05DE1F7579}" dt="2021-05-31T20:42:30.009" v="2075" actId="1076"/>
          <ac:picMkLst>
            <pc:docMk/>
            <pc:sldMk cId="1084791511" sldId="301"/>
            <ac:picMk id="1026" creationId="{91CAB73A-834F-4FC1-AB9A-B10686DBB244}"/>
          </ac:picMkLst>
        </pc:picChg>
        <pc:inkChg chg="add del">
          <ac:chgData name="Tamjid Ahsan" userId="15c1a18861ae33e8" providerId="LiveId" clId="{80A8D4CB-4048-4CEF-B2F2-FE05DE1F7579}" dt="2021-06-01T16:02:40.449" v="2868" actId="478"/>
          <ac:inkMkLst>
            <pc:docMk/>
            <pc:sldMk cId="1084791511" sldId="301"/>
            <ac:inkMk id="5" creationId="{CDD1DE1D-4954-4A27-AC29-15C89C42E5BA}"/>
          </ac:inkMkLst>
        </pc:inkChg>
        <pc:inkChg chg="add del">
          <ac:chgData name="Tamjid Ahsan" userId="15c1a18861ae33e8" providerId="LiveId" clId="{80A8D4CB-4048-4CEF-B2F2-FE05DE1F7579}" dt="2021-06-01T16:02:02.731" v="2867" actId="9405"/>
          <ac:inkMkLst>
            <pc:docMk/>
            <pc:sldMk cId="1084791511" sldId="301"/>
            <ac:inkMk id="7" creationId="{499F3EFB-B345-41DC-A2CE-43D28496FD3E}"/>
          </ac:inkMkLst>
        </pc:inkChg>
        <pc:cxnChg chg="add mod">
          <ac:chgData name="Tamjid Ahsan" userId="15c1a18861ae33e8" providerId="LiveId" clId="{80A8D4CB-4048-4CEF-B2F2-FE05DE1F7579}" dt="2021-06-01T16:03:24.047" v="2913" actId="1036"/>
          <ac:cxnSpMkLst>
            <pc:docMk/>
            <pc:sldMk cId="1084791511" sldId="301"/>
            <ac:cxnSpMk id="9" creationId="{A70513F9-1E10-4A20-BA21-D03CDFB56BAD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modTransition setBg">
        <pc:chgData name="Tamjid Ahsan" userId="15c1a18861ae33e8" providerId="LiveId" clId="{80A8D4CB-4048-4CEF-B2F2-FE05DE1F7579}" dt="2021-06-01T13:01:29.655" v="2175" actId="478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6-01T13:01:29.655" v="2175" actId="478"/>
          <ac:spMkLst>
            <pc:docMk/>
            <pc:sldMk cId="1177782044" sldId="302"/>
            <ac:spMk id="4" creationId="{12CDA0B8-0EA6-45D3-B951-4BFE49F827CD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6T21:51:07.081" v="1648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31T20:45:37.501" v="2095" actId="14100"/>
          <ac:picMkLst>
            <pc:docMk/>
            <pc:sldMk cId="1177782044" sldId="302"/>
            <ac:picMk id="6" creationId="{C6DF7E85-98ED-4FB5-9ABD-C2AEAF8F34D2}"/>
          </ac:picMkLst>
        </pc:picChg>
        <pc:picChg chg="add del mod ord">
          <ac:chgData name="Tamjid Ahsan" userId="15c1a18861ae33e8" providerId="LiveId" clId="{80A8D4CB-4048-4CEF-B2F2-FE05DE1F7579}" dt="2021-05-31T20:43:44.558" v="2077" actId="478"/>
          <ac:picMkLst>
            <pc:docMk/>
            <pc:sldMk cId="1177782044" sldId="302"/>
            <ac:picMk id="8" creationId="{C8006948-490D-4832-954A-11E29285CF2D}"/>
          </ac:picMkLst>
        </pc:picChg>
        <pc:picChg chg="add del mod">
          <ac:chgData name="Tamjid Ahsan" userId="15c1a18861ae33e8" providerId="LiveId" clId="{80A8D4CB-4048-4CEF-B2F2-FE05DE1F7579}" dt="2021-05-31T20:45:20.297" v="2089" actId="478"/>
          <ac:picMkLst>
            <pc:docMk/>
            <pc:sldMk cId="1177782044" sldId="302"/>
            <ac:picMk id="2050" creationId="{52B2CE91-9BC9-435D-940B-CE192E949871}"/>
          </ac:picMkLst>
        </pc:picChg>
        <pc:picChg chg="add del mod">
          <ac:chgData name="Tamjid Ahsan" userId="15c1a18861ae33e8" providerId="LiveId" clId="{80A8D4CB-4048-4CEF-B2F2-FE05DE1F7579}" dt="2021-05-31T20:45:30.547" v="2092" actId="1076"/>
          <ac:picMkLst>
            <pc:docMk/>
            <pc:sldMk cId="1177782044" sldId="302"/>
            <ac:picMk id="2052" creationId="{A30435E6-9CC8-4ADB-9D8D-74506BBB1F03}"/>
          </ac:picMkLst>
        </pc:picChg>
      </pc:sldChg>
      <pc:sldChg chg="modSp mod modTransition">
        <pc:chgData name="Tamjid Ahsan" userId="15c1a18861ae33e8" providerId="LiveId" clId="{80A8D4CB-4048-4CEF-B2F2-FE05DE1F7579}" dt="2021-05-26T21:57:31.899" v="1692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modTransition setBg setClrOvrMap modNotesTx">
        <pc:chgData name="Tamjid Ahsan" userId="15c1a18861ae33e8" providerId="LiveId" clId="{80A8D4CB-4048-4CEF-B2F2-FE05DE1F7579}" dt="2021-06-01T15:21:04.662" v="2762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5-31T20:24:14.476" v="1927"/>
          <ac:spMkLst>
            <pc:docMk/>
            <pc:sldMk cId="1502520661" sldId="304"/>
            <ac:spMk id="4" creationId="{5874BDF7-9A08-482F-9CA0-6EA5DCA5D058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31T20:52:12.129" v="2105"/>
          <ac:spMkLst>
            <pc:docMk/>
            <pc:sldMk cId="1502520661" sldId="304"/>
            <ac:spMk id="10" creationId="{5F364DF1-B56D-4FE6-8B37-CDB1F0049C1C}"/>
          </ac:spMkLst>
        </pc:spChg>
        <pc:spChg chg="add mod">
          <ac:chgData name="Tamjid Ahsan" userId="15c1a18861ae33e8" providerId="LiveId" clId="{80A8D4CB-4048-4CEF-B2F2-FE05DE1F7579}" dt="2021-05-31T21:08:53.452" v="2158" actId="1037"/>
          <ac:spMkLst>
            <pc:docMk/>
            <pc:sldMk cId="1502520661" sldId="304"/>
            <ac:spMk id="12" creationId="{D57222FD-980B-402B-A8D7-684B61E34D98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3" creationId="{904DB13E-F722-4ED6-BB00-556651E9528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5" creationId="{66A413F7-FFE1-42E7-8C6C-E9CCC477F81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7" creationId="{BCE0B0FD-3413-40CC-A7D8-6A5058608D3C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9" creationId="{50C4C044-5B1C-40C8-8C7B-AA5E6D879D3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6" creationId="{EA4E4267-CAF0-4C38-8DC6-CD3B1A9F046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8" creationId="{AB2868F7-FE10-4289-A5BD-90763C7A2F5A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0" creationId="{BD94142C-10EE-487C-A327-404FDF358F22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2" creationId="{5F7FAC2D-7A74-4939-A917-A1A5AF935685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7" creationId="{904DB13E-F722-4ED6-BB00-556651E95281}"/>
          </ac:spMkLst>
        </pc:spChg>
        <pc:spChg chg="add del mod">
          <ac:chgData name="Tamjid Ahsan" userId="15c1a18861ae33e8" providerId="LiveId" clId="{80A8D4CB-4048-4CEF-B2F2-FE05DE1F7579}" dt="2021-05-31T21:07:58.045" v="2138" actId="478"/>
          <ac:spMkLst>
            <pc:docMk/>
            <pc:sldMk cId="1502520661" sldId="304"/>
            <ac:spMk id="38" creationId="{0BD1F690-7134-46A4-96E5-6547AC0F8E93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9" creationId="{66A413F7-FFE1-42E7-8C6C-E9CCC477F811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1" creationId="{BCE0B0FD-3413-40CC-A7D8-6A5058608D3C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3" creationId="{50C4C044-5B1C-40C8-8C7B-AA5E6D879D3E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0" creationId="{A6020133-135E-4D08-9F4A-D76B87578CCD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2" creationId="{0E7CA313-2F4B-4574-8399-12EF6A1BF292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4" creationId="{2644B391-9BFE-445C-A9EC-F544BB85FBC7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6" creationId="{80F26E69-87D9-4655-AE7B-280A87AA3CAD}"/>
          </ac:spMkLst>
        </pc:spChg>
        <pc:grpChg chg="add del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21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45" creationId="{E26428D7-C6F3-473D-A360-A3F5C3E8728C}"/>
          </ac:grpSpMkLst>
        </pc:grpChg>
        <pc:graphicFrameChg chg="add mod">
          <ac:chgData name="Tamjid Ahsan" userId="15c1a18861ae33e8" providerId="LiveId" clId="{80A8D4CB-4048-4CEF-B2F2-FE05DE1F7579}" dt="2021-06-01T15:21:04.662" v="2762"/>
          <ac:graphicFrameMkLst>
            <pc:docMk/>
            <pc:sldMk cId="1502520661" sldId="304"/>
            <ac:graphicFrameMk id="11" creationId="{045988BD-9C23-4F4C-B0DE-B84330185ADD}"/>
          </ac:graphicFrameMkLst>
        </pc:graphicFrameChg>
        <pc:picChg chg="add del mod modCrop">
          <ac:chgData name="Tamjid Ahsan" userId="15c1a18861ae33e8" providerId="LiveId" clId="{80A8D4CB-4048-4CEF-B2F2-FE05DE1F7579}" dt="2021-05-31T20:24:06.538" v="1926" actId="478"/>
          <ac:picMkLst>
            <pc:docMk/>
            <pc:sldMk cId="1502520661" sldId="304"/>
            <ac:picMk id="6" creationId="{3544BDCE-3E1A-49C4-AE64-1205C34285EE}"/>
          </ac:picMkLst>
        </pc:picChg>
        <pc:picChg chg="add mod">
          <ac:chgData name="Tamjid Ahsan" userId="15c1a18861ae33e8" providerId="LiveId" clId="{80A8D4CB-4048-4CEF-B2F2-FE05DE1F7579}" dt="2021-05-31T21:03:50.484" v="2120" actId="14826"/>
          <ac:picMkLst>
            <pc:docMk/>
            <pc:sldMk cId="1502520661" sldId="304"/>
            <ac:picMk id="7" creationId="{1B923D02-9CCE-4B6C-B2E8-682CE9D16C04}"/>
          </ac:picMkLst>
        </pc:picChg>
        <pc:picChg chg="add del mod ord">
          <ac:chgData name="Tamjid Ahsan" userId="15c1a18861ae33e8" providerId="LiveId" clId="{80A8D4CB-4048-4CEF-B2F2-FE05DE1F7579}" dt="2021-05-31T20:52:00.713" v="2104" actId="478"/>
          <ac:picMkLst>
            <pc:docMk/>
            <pc:sldMk cId="1502520661" sldId="304"/>
            <ac:picMk id="8" creationId="{CD7A2348-769B-46B0-8983-D2BD3F8CA36F}"/>
          </ac:picMkLst>
        </pc:picChg>
        <pc:cxnChg chg="add">
          <ac:chgData name="Tamjid Ahsan" userId="15c1a18861ae33e8" providerId="LiveId" clId="{80A8D4CB-4048-4CEF-B2F2-FE05DE1F7579}" dt="2021-05-31T20:25:09.400" v="1934" actId="26606"/>
          <ac:cxnSpMkLst>
            <pc:docMk/>
            <pc:sldMk cId="1502520661" sldId="304"/>
            <ac:cxnSpMk id="58" creationId="{A5EECEE2-745A-4C3E-9A46-1B2ACCDC02D0}"/>
          </ac:cxnSpMkLst>
        </pc:cxnChg>
      </pc:sldChg>
      <pc:sldChg chg="addSp delSp modSp mod modTransition setBg modNotesTx">
        <pc:chgData name="Tamjid Ahsan" userId="15c1a18861ae33e8" providerId="LiveId" clId="{80A8D4CB-4048-4CEF-B2F2-FE05DE1F7579}" dt="2021-06-01T16:28:29.984" v="2926" actId="404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6-01T16:28:29.984" v="2926" actId="404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 modTransition">
        <pc:chgData name="Tamjid Ahsan" userId="15c1a18861ae33e8" providerId="LiveId" clId="{80A8D4CB-4048-4CEF-B2F2-FE05DE1F7579}" dt="2021-05-26T21:58:38.335" v="1702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modTransition setBg">
        <pc:chgData name="Tamjid Ahsan" userId="15c1a18861ae33e8" providerId="LiveId" clId="{80A8D4CB-4048-4CEF-B2F2-FE05DE1F7579}" dt="2021-05-26T21:58:53.258" v="1704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6-01T15:31:06.809" v="2817" actId="20577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6-01T15:31:06.809" v="2817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spChg chg="add del mod">
          <ac:chgData name="Tamjid Ahsan" userId="15c1a18861ae33e8" providerId="LiveId" clId="{80A8D4CB-4048-4CEF-B2F2-FE05DE1F7579}" dt="2021-05-31T20:29:16.254" v="1938" actId="22"/>
          <ac:spMkLst>
            <pc:docMk/>
            <pc:sldMk cId="4262739956" sldId="309"/>
            <ac:spMk id="4" creationId="{EBE2DBFB-4231-4D79-B86A-27F69F0A4980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">
          <ac:chgData name="Tamjid Ahsan" userId="15c1a18861ae33e8" providerId="LiveId" clId="{80A8D4CB-4048-4CEF-B2F2-FE05DE1F7579}" dt="2021-05-31T20:29:14.384" v="1937" actId="22"/>
          <ac:picMkLst>
            <pc:docMk/>
            <pc:sldMk cId="4262739956" sldId="309"/>
            <ac:picMk id="6" creationId="{69F77DDD-83F6-4FD6-8D4D-04CFDB3B8CE3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del mod">
          <ac:chgData name="Tamjid Ahsan" userId="15c1a18861ae33e8" providerId="LiveId" clId="{80A8D4CB-4048-4CEF-B2F2-FE05DE1F7579}" dt="2021-05-31T20:29:09.423" v="1935" actId="478"/>
          <ac:picMkLst>
            <pc:docMk/>
            <pc:sldMk cId="4262739956" sldId="309"/>
            <ac:picMk id="8" creationId="{7A6972C0-09D7-4695-A81A-11FB50D34D7A}"/>
          </ac:picMkLst>
        </pc:picChg>
        <pc:picChg chg="add mod ord modCrop">
          <ac:chgData name="Tamjid Ahsan" userId="15c1a18861ae33e8" providerId="LiveId" clId="{80A8D4CB-4048-4CEF-B2F2-FE05DE1F7579}" dt="2021-05-31T20:31:01.863" v="1963" actId="1076"/>
          <ac:picMkLst>
            <pc:docMk/>
            <pc:sldMk cId="4262739956" sldId="309"/>
            <ac:picMk id="9" creationId="{35F54A2C-4756-4490-912C-8F2AC4165E31}"/>
          </ac:picMkLst>
        </pc:picChg>
      </pc:sldChg>
      <pc:sldChg chg="addSp delSp modSp add mod">
        <pc:chgData name="Tamjid Ahsan" userId="15c1a18861ae33e8" providerId="LiveId" clId="{80A8D4CB-4048-4CEF-B2F2-FE05DE1F7579}" dt="2021-06-01T15:23:11.058" v="2783" actId="255"/>
        <pc:sldMkLst>
          <pc:docMk/>
          <pc:sldMk cId="4002360032" sldId="310"/>
        </pc:sldMkLst>
        <pc:spChg chg="mod">
          <ac:chgData name="Tamjid Ahsan" userId="15c1a18861ae33e8" providerId="LiveId" clId="{80A8D4CB-4048-4CEF-B2F2-FE05DE1F7579}" dt="2021-06-01T15:23:11.058" v="2783" actId="255"/>
          <ac:spMkLst>
            <pc:docMk/>
            <pc:sldMk cId="4002360032" sldId="310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31T20:31:12.753" v="1966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 modTransition">
        <pc:chgData name="Tamjid Ahsan" userId="15c1a18861ae33e8" providerId="LiveId" clId="{80A8D4CB-4048-4CEF-B2F2-FE05DE1F7579}" dt="2021-05-26T21:59:10.892" v="1706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addSp delSp modSp add mod modShow">
        <pc:chgData name="Tamjid Ahsan" userId="15c1a18861ae33e8" providerId="LiveId" clId="{80A8D4CB-4048-4CEF-B2F2-FE05DE1F7579}" dt="2021-05-26T21:48:32.387" v="1521" actId="21"/>
        <pc:sldMkLst>
          <pc:docMk/>
          <pc:sldMk cId="3629133767" sldId="313"/>
        </pc:sldMkLst>
        <pc:spChg chg="add del mod">
          <ac:chgData name="Tamjid Ahsan" userId="15c1a18861ae33e8" providerId="LiveId" clId="{80A8D4CB-4048-4CEF-B2F2-FE05DE1F7579}" dt="2021-05-26T21:48:32.387" v="1521" actId="21"/>
          <ac:spMkLst>
            <pc:docMk/>
            <pc:sldMk cId="3629133767" sldId="313"/>
            <ac:spMk id="19" creationId="{51357EE6-FD77-4208-9581-9305F9969172}"/>
          </ac:spMkLst>
        </pc:spChg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addSp modSp add mod modShow">
        <pc:chgData name="Tamjid Ahsan" userId="15c1a18861ae33e8" providerId="LiveId" clId="{80A8D4CB-4048-4CEF-B2F2-FE05DE1F7579}" dt="2021-05-26T21:48:36.285" v="1522"/>
        <pc:sldMkLst>
          <pc:docMk/>
          <pc:sldMk cId="460599067" sldId="314"/>
        </pc:sldMkLst>
        <pc:spChg chg="add mod">
          <ac:chgData name="Tamjid Ahsan" userId="15c1a18861ae33e8" providerId="LiveId" clId="{80A8D4CB-4048-4CEF-B2F2-FE05DE1F7579}" dt="2021-05-26T21:48:36.285" v="1522"/>
          <ac:spMkLst>
            <pc:docMk/>
            <pc:sldMk cId="460599067" sldId="314"/>
            <ac:spMk id="19" creationId="{AECAF4DF-3098-4EA5-8A83-300C2B3B2EC5}"/>
          </ac:spMkLst>
        </pc:spChg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6-01T15:28:18.227" v="2795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grpChg chg="add">
          <ac:chgData name="Tamjid Ahsan" userId="15c1a18861ae33e8" providerId="LiveId" clId="{80A8D4CB-4048-4CEF-B2F2-FE05DE1F7579}" dt="2021-06-01T15:27:40.563" v="2786" actId="164"/>
          <ac:grpSpMkLst>
            <pc:docMk/>
            <pc:sldMk cId="1401983794" sldId="315"/>
            <ac:grpSpMk id="6" creationId="{E579C17E-5E8D-4DA4-9565-6C438A2812A3}"/>
          </ac:grpSpMkLst>
        </pc:gr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Sp delSp modSp add mod">
        <pc:chgData name="Tamjid Ahsan" userId="15c1a18861ae33e8" providerId="LiveId" clId="{80A8D4CB-4048-4CEF-B2F2-FE05DE1F7579}" dt="2021-06-01T15:17:39.027" v="2689" actId="1076"/>
        <pc:sldMkLst>
          <pc:docMk/>
          <pc:sldMk cId="285032359" sldId="316"/>
        </pc:sldMkLst>
        <pc:spChg chg="mod">
          <ac:chgData name="Tamjid Ahsan" userId="15c1a18861ae33e8" providerId="LiveId" clId="{80A8D4CB-4048-4CEF-B2F2-FE05DE1F7579}" dt="2021-05-31T20:46:36.098" v="2103" actId="20577"/>
          <ac:spMkLst>
            <pc:docMk/>
            <pc:sldMk cId="285032359" sldId="316"/>
            <ac:spMk id="2" creationId="{DB709A78-888C-4AD2-9DF8-61614FF4E0B6}"/>
          </ac:spMkLst>
        </pc:spChg>
        <pc:spChg chg="mod">
          <ac:chgData name="Tamjid Ahsan" userId="15c1a18861ae33e8" providerId="LiveId" clId="{80A8D4CB-4048-4CEF-B2F2-FE05DE1F7579}" dt="2021-06-01T15:17:39.027" v="2689" actId="1076"/>
          <ac:spMkLst>
            <pc:docMk/>
            <pc:sldMk cId="285032359" sldId="316"/>
            <ac:spMk id="3" creationId="{FBB9927D-2DF8-4B98-8CF8-180B08F118E9}"/>
          </ac:spMkLst>
        </pc:spChg>
        <pc:spChg chg="add mod">
          <ac:chgData name="Tamjid Ahsan" userId="15c1a18861ae33e8" providerId="LiveId" clId="{80A8D4CB-4048-4CEF-B2F2-FE05DE1F7579}" dt="2021-05-31T20:09:57.626" v="1922" actId="1076"/>
          <ac:spMkLst>
            <pc:docMk/>
            <pc:sldMk cId="285032359" sldId="316"/>
            <ac:spMk id="6" creationId="{9CBFBAE4-19A1-4A4D-B7C7-0CCF24E6EDEE}"/>
          </ac:spMkLst>
        </pc:spChg>
        <pc:spChg chg="add mod">
          <ac:chgData name="Tamjid Ahsan" userId="15c1a18861ae33e8" providerId="LiveId" clId="{80A8D4CB-4048-4CEF-B2F2-FE05DE1F7579}" dt="2021-05-31T20:39:20.938" v="2054" actId="1076"/>
          <ac:spMkLst>
            <pc:docMk/>
            <pc:sldMk cId="285032359" sldId="316"/>
            <ac:spMk id="8" creationId="{B2595708-F3F1-470B-9139-F2E9F4A56AA5}"/>
          </ac:spMkLst>
        </pc:spChg>
        <pc:grpChg chg="add mod">
          <ac:chgData name="Tamjid Ahsan" userId="15c1a18861ae33e8" providerId="LiveId" clId="{80A8D4CB-4048-4CEF-B2F2-FE05DE1F7579}" dt="2021-06-01T13:00:10.425" v="2170" actId="1076"/>
          <ac:grpSpMkLst>
            <pc:docMk/>
            <pc:sldMk cId="285032359" sldId="316"/>
            <ac:grpSpMk id="7" creationId="{7C974419-3016-43AD-9EC1-22EF8C696DE3}"/>
          </ac:grpSpMkLst>
        </pc:grpChg>
        <pc:graphicFrameChg chg="del">
          <ac:chgData name="Tamjid Ahsan" userId="15c1a18861ae33e8" providerId="LiveId" clId="{80A8D4CB-4048-4CEF-B2F2-FE05DE1F7579}" dt="2021-05-31T20:06:47.142" v="1881" actId="478"/>
          <ac:graphicFrameMkLst>
            <pc:docMk/>
            <pc:sldMk cId="285032359" sldId="316"/>
            <ac:graphicFrameMk id="4" creationId="{3CFD584C-DB56-409F-A65E-A5D12A1DF831}"/>
          </ac:graphicFrameMkLst>
        </pc:graphicFrameChg>
        <pc:graphicFrameChg chg="add mod">
          <ac:chgData name="Tamjid Ahsan" userId="15c1a18861ae33e8" providerId="LiveId" clId="{80A8D4CB-4048-4CEF-B2F2-FE05DE1F7579}" dt="2021-06-01T13:00:15.284" v="2171" actId="1076"/>
          <ac:graphicFrameMkLst>
            <pc:docMk/>
            <pc:sldMk cId="285032359" sldId="316"/>
            <ac:graphicFrameMk id="9" creationId="{6D5BC0BE-8F7B-4CC1-803F-0148841C3BB2}"/>
          </ac:graphicFrameMkLst>
        </pc:graphicFrameChg>
        <pc:picChg chg="add mod modCrop">
          <ac:chgData name="Tamjid Ahsan" userId="15c1a18861ae33e8" providerId="LiveId" clId="{80A8D4CB-4048-4CEF-B2F2-FE05DE1F7579}" dt="2021-05-31T20:10:11.537" v="1924" actId="1076"/>
          <ac:picMkLst>
            <pc:docMk/>
            <pc:sldMk cId="285032359" sldId="316"/>
            <ac:picMk id="5" creationId="{736A396A-4295-493C-B7D9-525146DD726A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 dirty="0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2D92-5394-4643-B497-B374AAD850AB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727E7-1820-489B-9B56-B495A2C72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2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CAF4DF-3098-4EA5-8A83-300C2B3B2EC5}"/>
              </a:ext>
            </a:extLst>
          </p:cNvPr>
          <p:cNvSpPr txBox="1">
            <a:spLocks/>
          </p:cNvSpPr>
          <p:nvPr/>
        </p:nvSpPr>
        <p:spPr>
          <a:xfrm>
            <a:off x="372723" y="5694036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2000" cap="all" spc="-100" dirty="0">
                <a:solidFill>
                  <a:schemeClr val="tx1"/>
                </a:solidFill>
              </a:rPr>
              <a:t>Try to give incentive if possible</a:t>
            </a:r>
          </a:p>
        </p:txBody>
      </p:sp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1292" y="3371220"/>
            <a:ext cx="5979462" cy="3333548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5799" y="456925"/>
            <a:ext cx="3260229" cy="1765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500" y="1906638"/>
            <a:ext cx="3238829" cy="269150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SMV tends to lead towards goal not met.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Generally, employees in can meet their goal.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Finishing department has hard time meeting goal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are not efficient on very short and long tasks.</a:t>
            </a: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A8855B24-71A7-4712-9821-47EBE340021F}"/>
              </a:ext>
            </a:extLst>
          </p:cNvPr>
          <p:cNvSpPr txBox="1">
            <a:spLocks/>
          </p:cNvSpPr>
          <p:nvPr/>
        </p:nvSpPr>
        <p:spPr>
          <a:xfrm>
            <a:off x="8566500" y="4762736"/>
            <a:ext cx="3238829" cy="1850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Re-evaluate assigned minute values, or train workers to be more efficient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might not be well trained quick and long task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assigned SMV is not reflective of the task in hand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AB73A-834F-4FC1-AB9A-B10686DB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89" y="194603"/>
            <a:ext cx="5958065" cy="30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E2A43-6A1B-45E4-B26A-519D806D36DD}"/>
              </a:ext>
            </a:extLst>
          </p:cNvPr>
          <p:cNvSpPr txBox="1"/>
          <p:nvPr/>
        </p:nvSpPr>
        <p:spPr>
          <a:xfrm>
            <a:off x="3237234" y="3383275"/>
            <a:ext cx="2928260" cy="276999"/>
          </a:xfrm>
          <a:prstGeom prst="rect">
            <a:avLst/>
          </a:prstGeom>
          <a:solidFill>
            <a:srgbClr val="23232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When are they not meeting goals?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513F9-1E10-4A20-BA21-D03CDFB56BAD}"/>
              </a:ext>
            </a:extLst>
          </p:cNvPr>
          <p:cNvCxnSpPr>
            <a:cxnSpLocks/>
          </p:cNvCxnSpPr>
          <p:nvPr/>
        </p:nvCxnSpPr>
        <p:spPr>
          <a:xfrm flipH="1">
            <a:off x="8774721" y="4554184"/>
            <a:ext cx="2925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" y="3536241"/>
            <a:ext cx="5434183" cy="2689919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Do they have enough manpower?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0435E6-9CC8-4ADB-9D8D-74506BBB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6" y="631840"/>
            <a:ext cx="5487120" cy="27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23D02-9CCE-4B6C-B2E8-682CE9D16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417734" y="1023121"/>
            <a:ext cx="5130799" cy="26879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Feature Importance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45988BD-9C23-4F4C-B0DE-B84330185ADD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613488"/>
              </p:ext>
            </p:extLst>
          </p:nvPr>
        </p:nvGraphicFramePr>
        <p:xfrm>
          <a:off x="493713" y="887413"/>
          <a:ext cx="5364162" cy="26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533731" imgH="1752502" progId="Excel.Sheet.12">
                  <p:embed/>
                </p:oleObj>
              </mc:Choice>
              <mc:Fallback>
                <p:oleObj name="Worksheet" r:id="rId4" imgW="3533731" imgH="1752502" progId="Excel.Shee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045988BD-9C23-4F4C-B0DE-B84330185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713" y="887413"/>
                        <a:ext cx="5364162" cy="266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7222FD-980B-402B-A8D7-684B61E34D98}"/>
              </a:ext>
            </a:extLst>
          </p:cNvPr>
          <p:cNvSpPr txBox="1"/>
          <p:nvPr/>
        </p:nvSpPr>
        <p:spPr>
          <a:xfrm rot="16200000">
            <a:off x="11045202" y="1483184"/>
            <a:ext cx="781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(Goal met)</a:t>
            </a:r>
          </a:p>
        </p:txBody>
      </p:sp>
    </p:spTree>
    <p:extLst>
      <p:ext uri="{BB962C8B-B14F-4D97-AF65-F5344CB8AC3E}">
        <p14:creationId xmlns:p14="http://schemas.microsoft.com/office/powerpoint/2010/main" val="150252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354" y="545123"/>
            <a:ext cx="5653454" cy="581171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from features to tune manufacturing process as is.</a:t>
            </a:r>
          </a:p>
          <a:p>
            <a:pPr lvl="1"/>
            <a:endParaRPr lang="en-US" sz="1800" dirty="0"/>
          </a:p>
          <a:p>
            <a:pPr lvl="1"/>
            <a:r>
              <a:rPr lang="en-US" sz="1600" b="1" dirty="0"/>
              <a:t>Train employees </a:t>
            </a:r>
            <a:r>
              <a:rPr lang="en-US" sz="1600" dirty="0"/>
              <a:t>to be more efficient, for short and long tasks.</a:t>
            </a:r>
          </a:p>
          <a:p>
            <a:pPr lvl="1"/>
            <a:r>
              <a:rPr lang="en-US" sz="1600" b="1" dirty="0"/>
              <a:t>Reassign metrics </a:t>
            </a:r>
            <a:r>
              <a:rPr lang="en-US" sz="1600" dirty="0"/>
              <a:t>if necessary</a:t>
            </a:r>
          </a:p>
          <a:p>
            <a:pPr lvl="2"/>
            <a:r>
              <a:rPr lang="en-US" sz="1600" b="1" dirty="0"/>
              <a:t>SMV</a:t>
            </a:r>
            <a:r>
              <a:rPr lang="en-US" sz="1600" dirty="0"/>
              <a:t>, are they reflective of the task?</a:t>
            </a:r>
          </a:p>
          <a:p>
            <a:pPr lvl="2"/>
            <a:r>
              <a:rPr lang="en-US" sz="1600" b="1" dirty="0"/>
              <a:t>Targeted productivity</a:t>
            </a:r>
            <a:r>
              <a:rPr lang="en-US" sz="1600" dirty="0"/>
              <a:t>, are they achievable?</a:t>
            </a:r>
          </a:p>
          <a:p>
            <a:pPr lvl="1"/>
            <a:r>
              <a:rPr lang="en-US" sz="1600" dirty="0"/>
              <a:t>Evaluate </a:t>
            </a:r>
            <a:r>
              <a:rPr lang="en-US" sz="1600" b="1" dirty="0"/>
              <a:t>team size</a:t>
            </a:r>
            <a:r>
              <a:rPr lang="en-US" sz="1600" dirty="0"/>
              <a:t>, especially in finishing department.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tune production process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79C17E-5E8D-4DA4-9565-6C438A2812A3}"/>
              </a:ext>
            </a:extLst>
          </p:cNvPr>
          <p:cNvGrpSpPr/>
          <p:nvPr/>
        </p:nvGrpSpPr>
        <p:grpSpPr>
          <a:xfrm>
            <a:off x="5730240" y="1379426"/>
            <a:ext cx="6037534" cy="2645452"/>
            <a:chOff x="5730240" y="1379426"/>
            <a:chExt cx="6037534" cy="2645452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C18BDE4D-F956-4D90-A2CC-51C5264C32C6}"/>
                </a:ext>
              </a:extLst>
            </p:cNvPr>
            <p:cNvSpPr txBox="1">
              <a:spLocks/>
            </p:cNvSpPr>
            <p:nvPr/>
          </p:nvSpPr>
          <p:spPr>
            <a:xfrm>
              <a:off x="5907736" y="1379426"/>
              <a:ext cx="4663440" cy="64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Avenir Next LT Pro" panose="020B0504020202020204" pitchFamily="34" charset="0"/>
                </a:rPr>
                <a:t>B</a:t>
              </a:r>
              <a:r>
                <a:rPr lang="en-US" sz="1800" kern="1200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  <a:ea typeface="+mn-ea"/>
                  <a:cs typeface="+mn-cs"/>
                </a:rPr>
                <a:t>est performing trees?</a:t>
              </a:r>
              <a:endParaRPr lang="en-US" dirty="0"/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5ECF5B2A-81F3-4156-AD47-5F1D21B68681}"/>
                </a:ext>
              </a:extLst>
            </p:cNvPr>
            <p:cNvSpPr txBox="1">
              <a:spLocks/>
            </p:cNvSpPr>
            <p:nvPr/>
          </p:nvSpPr>
          <p:spPr>
            <a:xfrm>
              <a:off x="5730240" y="1929794"/>
              <a:ext cx="6037534" cy="20950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182880" indent="-182880" algn="l" defTabSz="914400" rtl="0" eaLnBrk="1" latinLnBrk="0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You want to buy either an iPhone or android. Then ask three of your friends about suggestion.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1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 because of the brand value.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2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Android 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it is affordable.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3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of the cameras.</a:t>
              </a:r>
            </a:p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Now you found out that the majority of your friends suggested an iPhone. You decided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after finding out which decision gets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majority votes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. This is the basic idea behind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Random forest classifier.</a:t>
              </a:r>
              <a:endParaRPr lang="en-US" b="0" i="0" dirty="0">
                <a:solidFill>
                  <a:srgbClr val="282829"/>
                </a:solidFill>
                <a:effectLst/>
                <a:latin typeface="-apple-system"/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SMV Binning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, 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minutes</a:t>
            </a:r>
            <a:endParaRPr lang="en-US" sz="8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F54A2C-4756-4490-912C-8F2AC416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44" r="9465" b="9427"/>
          <a:stretch/>
        </p:blipFill>
        <p:spPr>
          <a:xfrm>
            <a:off x="4133653" y="2014194"/>
            <a:ext cx="4105893" cy="2719732"/>
          </a:xfr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Incentive Binning,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BDT</a:t>
            </a:r>
            <a:endParaRPr lang="en-US" sz="8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691" y="2014194"/>
            <a:ext cx="3863067" cy="29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</a:t>
            </a:r>
            <a:r>
              <a:rPr lang="en-US" sz="1300" b="1" dirty="0"/>
              <a:t>garment production pipeline </a:t>
            </a:r>
            <a:r>
              <a:rPr lang="en-US" sz="1300" dirty="0"/>
              <a:t>consists of a handful of </a:t>
            </a:r>
            <a:r>
              <a:rPr lang="en-US" sz="1300" b="1" dirty="0"/>
              <a:t>sequential processes</a:t>
            </a:r>
            <a:r>
              <a:rPr lang="en-US" sz="1300" dirty="0"/>
              <a:t>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</a:t>
            </a:r>
            <a:r>
              <a:rPr lang="en-US" sz="1300" b="1" dirty="0"/>
              <a:t>within a target time</a:t>
            </a:r>
            <a:r>
              <a:rPr lang="en-US" sz="1300" dirty="0"/>
              <a:t>, these sequential processes need to be to performed </a:t>
            </a:r>
            <a:r>
              <a:rPr lang="en-US" sz="1300" b="1" dirty="0"/>
              <a:t>efficiently</a:t>
            </a:r>
            <a:r>
              <a:rPr lang="en-US" sz="1300" dirty="0"/>
              <a:t>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</a:t>
            </a:r>
            <a:r>
              <a:rPr lang="en-US" sz="1300" b="1" dirty="0"/>
              <a:t>actual productivity does not align with the target</a:t>
            </a:r>
            <a:r>
              <a:rPr lang="en-US" sz="1300" dirty="0"/>
              <a:t>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The goal is to predict whether employee met productivity target,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sz="1800" dirty="0"/>
              <a:t>Cleaned dataset consists of 1197 instances and includes 13 attributes.</a:t>
            </a:r>
          </a:p>
          <a:p>
            <a:r>
              <a:rPr lang="en-US" sz="1800" dirty="0"/>
              <a:t>Machine Learning models were used for predicting binary classification.</a:t>
            </a:r>
          </a:p>
          <a:p>
            <a:pPr lvl="1"/>
            <a:r>
              <a:rPr lang="en-US" sz="1600" b="1" dirty="0"/>
              <a:t>Target met </a:t>
            </a:r>
            <a:r>
              <a:rPr lang="en-US" sz="1600" dirty="0"/>
              <a:t>OR </a:t>
            </a:r>
            <a:r>
              <a:rPr lang="en-US" sz="1600" b="1" dirty="0"/>
              <a:t>not met</a:t>
            </a:r>
            <a:r>
              <a:rPr lang="en-US" sz="1600" dirty="0"/>
              <a:t>.</a:t>
            </a:r>
          </a:p>
          <a:p>
            <a:r>
              <a:rPr lang="en-US" sz="1800" dirty="0"/>
              <a:t>Focus was on maximizing prediction of the instances where production target were not met with high confidence.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9882"/>
            <a:ext cx="10058400" cy="38496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/>
              <a:t>Using “</a:t>
            </a:r>
            <a:r>
              <a:rPr lang="en-US" sz="1800" b="1" dirty="0"/>
              <a:t>random subsampled decision trees</a:t>
            </a:r>
            <a:r>
              <a:rPr lang="en-US" sz="1800" dirty="0"/>
              <a:t>”* modeling technique yielded best performance.</a:t>
            </a:r>
          </a:p>
          <a:p>
            <a:endParaRPr lang="en-US" sz="800" dirty="0"/>
          </a:p>
          <a:p>
            <a:r>
              <a:rPr lang="en-US" sz="1800" dirty="0"/>
              <a:t>Accuracy of 100%. (Quite uncommon outcome)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974419-3016-43AD-9EC1-22EF8C696DE3}"/>
              </a:ext>
            </a:extLst>
          </p:cNvPr>
          <p:cNvGrpSpPr/>
          <p:nvPr/>
        </p:nvGrpSpPr>
        <p:grpSpPr>
          <a:xfrm>
            <a:off x="4152049" y="3828756"/>
            <a:ext cx="3019248" cy="2528810"/>
            <a:chOff x="7920215" y="3429000"/>
            <a:chExt cx="3019248" cy="2528810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36A396A-4295-493C-B7D9-525146DD7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51"/>
            <a:stretch/>
          </p:blipFill>
          <p:spPr>
            <a:xfrm>
              <a:off x="7920215" y="3429000"/>
              <a:ext cx="2961146" cy="251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FBAE4-19A1-4A4D-B7C7-0CCF24E6EDEE}"/>
                </a:ext>
              </a:extLst>
            </p:cNvPr>
            <p:cNvSpPr txBox="1"/>
            <p:nvPr/>
          </p:nvSpPr>
          <p:spPr>
            <a:xfrm>
              <a:off x="10010959" y="5726978"/>
              <a:ext cx="9285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* On test 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595708-F3F1-470B-9139-F2E9F4A56AA5}"/>
              </a:ext>
            </a:extLst>
          </p:cNvPr>
          <p:cNvSpPr txBox="1"/>
          <p:nvPr/>
        </p:nvSpPr>
        <p:spPr>
          <a:xfrm>
            <a:off x="349745" y="6611779"/>
            <a:ext cx="2933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More details about model is in the appendix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5BC0BE-8F7B-4CC1-803F-0148841C3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82209"/>
              </p:ext>
            </p:extLst>
          </p:nvPr>
        </p:nvGraphicFramePr>
        <p:xfrm>
          <a:off x="7891909" y="3475344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52669" imgH="2867104" progId="Excel.Sheet.12">
                  <p:embed/>
                </p:oleObj>
              </mc:Choice>
              <mc:Fallback>
                <p:oleObj name="Worksheet" r:id="rId3" imgW="1952669" imgH="2867104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D5BC0BE-8F7B-4CC1-803F-0148841C3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1909" y="3475344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Only 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1684</TotalTime>
  <Words>839</Words>
  <Application>Microsoft Office PowerPoint</Application>
  <PresentationFormat>Widescreen</PresentationFormat>
  <Paragraphs>112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Avenir Next LT Pro</vt:lpstr>
      <vt:lpstr>Avenir Next LT Pro Light</vt:lpstr>
      <vt:lpstr>Calibri</vt:lpstr>
      <vt:lpstr>Garamond</vt:lpstr>
      <vt:lpstr>SavonVTI</vt:lpstr>
      <vt:lpstr>Worksheet</vt:lpstr>
      <vt:lpstr>Microsoft Excel Worksheet</vt:lpstr>
      <vt:lpstr>In Search of efficiency</vt:lpstr>
      <vt:lpstr>Overview</vt:lpstr>
      <vt:lpstr>Business Problem</vt:lpstr>
      <vt:lpstr>Methodology</vt:lpstr>
      <vt:lpstr>Methodology - Model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SMV Binning, minutes</vt:lpstr>
      <vt:lpstr>Incentive Binning, in BDT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2021-06-01T16:28:32Z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